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6235363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208"/>
  </p:normalViewPr>
  <p:slideViewPr>
    <p:cSldViewPr snapToGrid="0" snapToObjects="1">
      <p:cViewPr varScale="1">
        <p:scale>
          <a:sx n="89" d="100"/>
          <a:sy n="89" d="100"/>
        </p:scale>
        <p:origin x="29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9421" y="1496484"/>
            <a:ext cx="12176522" cy="3183467"/>
          </a:xfrm>
        </p:spPr>
        <p:txBody>
          <a:bodyPr anchor="b"/>
          <a:lstStyle>
            <a:lvl1pPr algn="ctr">
              <a:defRPr sz="799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9421" y="4802717"/>
            <a:ext cx="12176522" cy="2207683"/>
          </a:xfrm>
        </p:spPr>
        <p:txBody>
          <a:bodyPr/>
          <a:lstStyle>
            <a:lvl1pPr marL="0" indent="0" algn="ctr">
              <a:buNone/>
              <a:defRPr sz="3196"/>
            </a:lvl1pPr>
            <a:lvl2pPr marL="608808" indent="0" algn="ctr">
              <a:buNone/>
              <a:defRPr sz="2663"/>
            </a:lvl2pPr>
            <a:lvl3pPr marL="1217615" indent="0" algn="ctr">
              <a:buNone/>
              <a:defRPr sz="2397"/>
            </a:lvl3pPr>
            <a:lvl4pPr marL="1826423" indent="0" algn="ctr">
              <a:buNone/>
              <a:defRPr sz="2131"/>
            </a:lvl4pPr>
            <a:lvl5pPr marL="2435230" indent="0" algn="ctr">
              <a:buNone/>
              <a:defRPr sz="2131"/>
            </a:lvl5pPr>
            <a:lvl6pPr marL="3044038" indent="0" algn="ctr">
              <a:buNone/>
              <a:defRPr sz="2131"/>
            </a:lvl6pPr>
            <a:lvl7pPr marL="3652845" indent="0" algn="ctr">
              <a:buNone/>
              <a:defRPr sz="2131"/>
            </a:lvl7pPr>
            <a:lvl8pPr marL="4261653" indent="0" algn="ctr">
              <a:buNone/>
              <a:defRPr sz="2131"/>
            </a:lvl8pPr>
            <a:lvl9pPr marL="4870460" indent="0" algn="ctr">
              <a:buNone/>
              <a:defRPr sz="2131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CEEB-5CE9-284F-8650-9AC9B5927FCC}" type="datetimeFigureOut">
              <a:rPr lang="en-GB" smtClean="0"/>
              <a:t>11/04/2022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CFAB-6557-5E41-83CF-69A63A2D4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687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CEEB-5CE9-284F-8650-9AC9B5927FCC}" type="datetimeFigureOut">
              <a:rPr lang="en-GB" smtClean="0"/>
              <a:t>11/04/2022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CFAB-6557-5E41-83CF-69A63A2D4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55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18432" y="486834"/>
            <a:ext cx="3500750" cy="77491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6181" y="486834"/>
            <a:ext cx="10299308" cy="77491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CEEB-5CE9-284F-8650-9AC9B5927FCC}" type="datetimeFigureOut">
              <a:rPr lang="en-GB" smtClean="0"/>
              <a:t>11/04/2022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CFAB-6557-5E41-83CF-69A63A2D4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CEEB-5CE9-284F-8650-9AC9B5927FCC}" type="datetimeFigureOut">
              <a:rPr lang="en-GB" smtClean="0"/>
              <a:t>11/04/2022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CFAB-6557-5E41-83CF-69A63A2D4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826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7725" y="2279652"/>
            <a:ext cx="14003001" cy="3803649"/>
          </a:xfrm>
        </p:spPr>
        <p:txBody>
          <a:bodyPr anchor="b"/>
          <a:lstStyle>
            <a:lvl1pPr>
              <a:defRPr sz="799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7725" y="6119285"/>
            <a:ext cx="14003001" cy="2000249"/>
          </a:xfrm>
        </p:spPr>
        <p:txBody>
          <a:bodyPr/>
          <a:lstStyle>
            <a:lvl1pPr marL="0" indent="0">
              <a:buNone/>
              <a:defRPr sz="3196">
                <a:solidFill>
                  <a:schemeClr val="tx1">
                    <a:tint val="75000"/>
                  </a:schemeClr>
                </a:solidFill>
              </a:defRPr>
            </a:lvl1pPr>
            <a:lvl2pPr marL="608808" indent="0">
              <a:buNone/>
              <a:defRPr sz="2663">
                <a:solidFill>
                  <a:schemeClr val="tx1">
                    <a:tint val="75000"/>
                  </a:schemeClr>
                </a:solidFill>
              </a:defRPr>
            </a:lvl2pPr>
            <a:lvl3pPr marL="1217615" indent="0">
              <a:buNone/>
              <a:defRPr sz="2397">
                <a:solidFill>
                  <a:schemeClr val="tx1">
                    <a:tint val="75000"/>
                  </a:schemeClr>
                </a:solidFill>
              </a:defRPr>
            </a:lvl3pPr>
            <a:lvl4pPr marL="1826423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43523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044038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3652845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261653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487046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CEEB-5CE9-284F-8650-9AC9B5927FCC}" type="datetimeFigureOut">
              <a:rPr lang="en-GB" smtClean="0"/>
              <a:t>11/04/2022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CFAB-6557-5E41-83CF-69A63A2D4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320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6181" y="2434167"/>
            <a:ext cx="6900029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19153" y="2434167"/>
            <a:ext cx="6900029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CEEB-5CE9-284F-8650-9AC9B5927FCC}" type="datetimeFigureOut">
              <a:rPr lang="en-GB" smtClean="0"/>
              <a:t>11/04/2022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CFAB-6557-5E41-83CF-69A63A2D4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846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296" y="486834"/>
            <a:ext cx="14003001" cy="176741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296" y="2241551"/>
            <a:ext cx="6868319" cy="1098549"/>
          </a:xfrm>
        </p:spPr>
        <p:txBody>
          <a:bodyPr anchor="b"/>
          <a:lstStyle>
            <a:lvl1pPr marL="0" indent="0">
              <a:buNone/>
              <a:defRPr sz="3196" b="1"/>
            </a:lvl1pPr>
            <a:lvl2pPr marL="608808" indent="0">
              <a:buNone/>
              <a:defRPr sz="2663" b="1"/>
            </a:lvl2pPr>
            <a:lvl3pPr marL="1217615" indent="0">
              <a:buNone/>
              <a:defRPr sz="2397" b="1"/>
            </a:lvl3pPr>
            <a:lvl4pPr marL="1826423" indent="0">
              <a:buNone/>
              <a:defRPr sz="2131" b="1"/>
            </a:lvl4pPr>
            <a:lvl5pPr marL="2435230" indent="0">
              <a:buNone/>
              <a:defRPr sz="2131" b="1"/>
            </a:lvl5pPr>
            <a:lvl6pPr marL="3044038" indent="0">
              <a:buNone/>
              <a:defRPr sz="2131" b="1"/>
            </a:lvl6pPr>
            <a:lvl7pPr marL="3652845" indent="0">
              <a:buNone/>
              <a:defRPr sz="2131" b="1"/>
            </a:lvl7pPr>
            <a:lvl8pPr marL="4261653" indent="0">
              <a:buNone/>
              <a:defRPr sz="2131" b="1"/>
            </a:lvl8pPr>
            <a:lvl9pPr marL="4870460" indent="0">
              <a:buNone/>
              <a:defRPr sz="2131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8296" y="3340100"/>
            <a:ext cx="6868319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19152" y="2241551"/>
            <a:ext cx="6902144" cy="1098549"/>
          </a:xfrm>
        </p:spPr>
        <p:txBody>
          <a:bodyPr anchor="b"/>
          <a:lstStyle>
            <a:lvl1pPr marL="0" indent="0">
              <a:buNone/>
              <a:defRPr sz="3196" b="1"/>
            </a:lvl1pPr>
            <a:lvl2pPr marL="608808" indent="0">
              <a:buNone/>
              <a:defRPr sz="2663" b="1"/>
            </a:lvl2pPr>
            <a:lvl3pPr marL="1217615" indent="0">
              <a:buNone/>
              <a:defRPr sz="2397" b="1"/>
            </a:lvl3pPr>
            <a:lvl4pPr marL="1826423" indent="0">
              <a:buNone/>
              <a:defRPr sz="2131" b="1"/>
            </a:lvl4pPr>
            <a:lvl5pPr marL="2435230" indent="0">
              <a:buNone/>
              <a:defRPr sz="2131" b="1"/>
            </a:lvl5pPr>
            <a:lvl6pPr marL="3044038" indent="0">
              <a:buNone/>
              <a:defRPr sz="2131" b="1"/>
            </a:lvl6pPr>
            <a:lvl7pPr marL="3652845" indent="0">
              <a:buNone/>
              <a:defRPr sz="2131" b="1"/>
            </a:lvl7pPr>
            <a:lvl8pPr marL="4261653" indent="0">
              <a:buNone/>
              <a:defRPr sz="2131" b="1"/>
            </a:lvl8pPr>
            <a:lvl9pPr marL="4870460" indent="0">
              <a:buNone/>
              <a:defRPr sz="2131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19152" y="3340100"/>
            <a:ext cx="6902144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CEEB-5CE9-284F-8650-9AC9B5927FCC}" type="datetimeFigureOut">
              <a:rPr lang="en-GB" smtClean="0"/>
              <a:t>11/04/2022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CFAB-6557-5E41-83CF-69A63A2D4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309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CEEB-5CE9-284F-8650-9AC9B5927FCC}" type="datetimeFigureOut">
              <a:rPr lang="en-GB" smtClean="0"/>
              <a:t>11/04/2022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CFAB-6557-5E41-83CF-69A63A2D4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728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CEEB-5CE9-284F-8650-9AC9B5927FCC}" type="datetimeFigureOut">
              <a:rPr lang="en-GB" smtClean="0"/>
              <a:t>11/04/2022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CFAB-6557-5E41-83CF-69A63A2D4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656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296" y="609600"/>
            <a:ext cx="5236327" cy="2133600"/>
          </a:xfrm>
        </p:spPr>
        <p:txBody>
          <a:bodyPr anchor="b"/>
          <a:lstStyle>
            <a:lvl1pPr>
              <a:defRPr sz="426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2144" y="1316567"/>
            <a:ext cx="8219153" cy="6498167"/>
          </a:xfrm>
        </p:spPr>
        <p:txBody>
          <a:bodyPr/>
          <a:lstStyle>
            <a:lvl1pPr>
              <a:defRPr sz="4261"/>
            </a:lvl1pPr>
            <a:lvl2pPr>
              <a:defRPr sz="3728"/>
            </a:lvl2pPr>
            <a:lvl3pPr>
              <a:defRPr sz="3196"/>
            </a:lvl3pPr>
            <a:lvl4pPr>
              <a:defRPr sz="2663"/>
            </a:lvl4pPr>
            <a:lvl5pPr>
              <a:defRPr sz="2663"/>
            </a:lvl5pPr>
            <a:lvl6pPr>
              <a:defRPr sz="2663"/>
            </a:lvl6pPr>
            <a:lvl7pPr>
              <a:defRPr sz="2663"/>
            </a:lvl7pPr>
            <a:lvl8pPr>
              <a:defRPr sz="2663"/>
            </a:lvl8pPr>
            <a:lvl9pPr>
              <a:defRPr sz="266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8296" y="2743200"/>
            <a:ext cx="5236327" cy="5082117"/>
          </a:xfrm>
        </p:spPr>
        <p:txBody>
          <a:bodyPr/>
          <a:lstStyle>
            <a:lvl1pPr marL="0" indent="0">
              <a:buNone/>
              <a:defRPr sz="2131"/>
            </a:lvl1pPr>
            <a:lvl2pPr marL="608808" indent="0">
              <a:buNone/>
              <a:defRPr sz="1864"/>
            </a:lvl2pPr>
            <a:lvl3pPr marL="1217615" indent="0">
              <a:buNone/>
              <a:defRPr sz="1598"/>
            </a:lvl3pPr>
            <a:lvl4pPr marL="1826423" indent="0">
              <a:buNone/>
              <a:defRPr sz="1332"/>
            </a:lvl4pPr>
            <a:lvl5pPr marL="2435230" indent="0">
              <a:buNone/>
              <a:defRPr sz="1332"/>
            </a:lvl5pPr>
            <a:lvl6pPr marL="3044038" indent="0">
              <a:buNone/>
              <a:defRPr sz="1332"/>
            </a:lvl6pPr>
            <a:lvl7pPr marL="3652845" indent="0">
              <a:buNone/>
              <a:defRPr sz="1332"/>
            </a:lvl7pPr>
            <a:lvl8pPr marL="4261653" indent="0">
              <a:buNone/>
              <a:defRPr sz="1332"/>
            </a:lvl8pPr>
            <a:lvl9pPr marL="4870460" indent="0">
              <a:buNone/>
              <a:defRPr sz="133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CEEB-5CE9-284F-8650-9AC9B5927FCC}" type="datetimeFigureOut">
              <a:rPr lang="en-GB" smtClean="0"/>
              <a:t>11/04/2022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CFAB-6557-5E41-83CF-69A63A2D4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612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296" y="609600"/>
            <a:ext cx="5236327" cy="2133600"/>
          </a:xfrm>
        </p:spPr>
        <p:txBody>
          <a:bodyPr anchor="b"/>
          <a:lstStyle>
            <a:lvl1pPr>
              <a:defRPr sz="426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02144" y="1316567"/>
            <a:ext cx="8219153" cy="6498167"/>
          </a:xfrm>
        </p:spPr>
        <p:txBody>
          <a:bodyPr anchor="t"/>
          <a:lstStyle>
            <a:lvl1pPr marL="0" indent="0">
              <a:buNone/>
              <a:defRPr sz="4261"/>
            </a:lvl1pPr>
            <a:lvl2pPr marL="608808" indent="0">
              <a:buNone/>
              <a:defRPr sz="3728"/>
            </a:lvl2pPr>
            <a:lvl3pPr marL="1217615" indent="0">
              <a:buNone/>
              <a:defRPr sz="3196"/>
            </a:lvl3pPr>
            <a:lvl4pPr marL="1826423" indent="0">
              <a:buNone/>
              <a:defRPr sz="2663"/>
            </a:lvl4pPr>
            <a:lvl5pPr marL="2435230" indent="0">
              <a:buNone/>
              <a:defRPr sz="2663"/>
            </a:lvl5pPr>
            <a:lvl6pPr marL="3044038" indent="0">
              <a:buNone/>
              <a:defRPr sz="2663"/>
            </a:lvl6pPr>
            <a:lvl7pPr marL="3652845" indent="0">
              <a:buNone/>
              <a:defRPr sz="2663"/>
            </a:lvl7pPr>
            <a:lvl8pPr marL="4261653" indent="0">
              <a:buNone/>
              <a:defRPr sz="2663"/>
            </a:lvl8pPr>
            <a:lvl9pPr marL="4870460" indent="0">
              <a:buNone/>
              <a:defRPr sz="2663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8296" y="2743200"/>
            <a:ext cx="5236327" cy="5082117"/>
          </a:xfrm>
        </p:spPr>
        <p:txBody>
          <a:bodyPr/>
          <a:lstStyle>
            <a:lvl1pPr marL="0" indent="0">
              <a:buNone/>
              <a:defRPr sz="2131"/>
            </a:lvl1pPr>
            <a:lvl2pPr marL="608808" indent="0">
              <a:buNone/>
              <a:defRPr sz="1864"/>
            </a:lvl2pPr>
            <a:lvl3pPr marL="1217615" indent="0">
              <a:buNone/>
              <a:defRPr sz="1598"/>
            </a:lvl3pPr>
            <a:lvl4pPr marL="1826423" indent="0">
              <a:buNone/>
              <a:defRPr sz="1332"/>
            </a:lvl4pPr>
            <a:lvl5pPr marL="2435230" indent="0">
              <a:buNone/>
              <a:defRPr sz="1332"/>
            </a:lvl5pPr>
            <a:lvl6pPr marL="3044038" indent="0">
              <a:buNone/>
              <a:defRPr sz="1332"/>
            </a:lvl6pPr>
            <a:lvl7pPr marL="3652845" indent="0">
              <a:buNone/>
              <a:defRPr sz="1332"/>
            </a:lvl7pPr>
            <a:lvl8pPr marL="4261653" indent="0">
              <a:buNone/>
              <a:defRPr sz="1332"/>
            </a:lvl8pPr>
            <a:lvl9pPr marL="4870460" indent="0">
              <a:buNone/>
              <a:defRPr sz="133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7CEEB-5CE9-284F-8650-9AC9B5927FCC}" type="datetimeFigureOut">
              <a:rPr lang="en-GB" smtClean="0"/>
              <a:t>11/04/2022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CFAB-6557-5E41-83CF-69A63A2D4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099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6181" y="486834"/>
            <a:ext cx="14003001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181" y="2434167"/>
            <a:ext cx="14003001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6181" y="8475134"/>
            <a:ext cx="365295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7CEEB-5CE9-284F-8650-9AC9B5927FCC}" type="datetimeFigureOut">
              <a:rPr lang="en-GB" smtClean="0"/>
              <a:t>11/04/2022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7964" y="8475134"/>
            <a:ext cx="547943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66225" y="8475134"/>
            <a:ext cx="365295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1CFAB-6557-5E41-83CF-69A63A2D4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548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7615" rtl="0" eaLnBrk="1" latinLnBrk="0" hangingPunct="1">
        <a:lnSpc>
          <a:spcPct val="90000"/>
        </a:lnSpc>
        <a:spcBef>
          <a:spcPct val="0"/>
        </a:spcBef>
        <a:buNone/>
        <a:defRPr sz="5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404" indent="-304404" algn="l" defTabSz="1217615" rtl="0" eaLnBrk="1" latinLnBrk="0" hangingPunct="1">
        <a:lnSpc>
          <a:spcPct val="90000"/>
        </a:lnSpc>
        <a:spcBef>
          <a:spcPts val="1332"/>
        </a:spcBef>
        <a:buFont typeface="Arial" panose="020B0604020202020204" pitchFamily="34" charset="0"/>
        <a:buChar char="•"/>
        <a:defRPr sz="3728" kern="1200">
          <a:solidFill>
            <a:schemeClr val="tx1"/>
          </a:solidFill>
          <a:latin typeface="+mn-lt"/>
          <a:ea typeface="+mn-ea"/>
          <a:cs typeface="+mn-cs"/>
        </a:defRPr>
      </a:lvl1pPr>
      <a:lvl2pPr marL="913211" indent="-304404" algn="l" defTabSz="1217615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3196" kern="1200">
          <a:solidFill>
            <a:schemeClr val="tx1"/>
          </a:solidFill>
          <a:latin typeface="+mn-lt"/>
          <a:ea typeface="+mn-ea"/>
          <a:cs typeface="+mn-cs"/>
        </a:defRPr>
      </a:lvl2pPr>
      <a:lvl3pPr marL="1522019" indent="-304404" algn="l" defTabSz="1217615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663" kern="1200">
          <a:solidFill>
            <a:schemeClr val="tx1"/>
          </a:solidFill>
          <a:latin typeface="+mn-lt"/>
          <a:ea typeface="+mn-ea"/>
          <a:cs typeface="+mn-cs"/>
        </a:defRPr>
      </a:lvl3pPr>
      <a:lvl4pPr marL="2130826" indent="-304404" algn="l" defTabSz="1217615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4pPr>
      <a:lvl5pPr marL="2739634" indent="-304404" algn="l" defTabSz="1217615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5pPr>
      <a:lvl6pPr marL="3348441" indent="-304404" algn="l" defTabSz="1217615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6pPr>
      <a:lvl7pPr marL="3957249" indent="-304404" algn="l" defTabSz="1217615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7pPr>
      <a:lvl8pPr marL="4566056" indent="-304404" algn="l" defTabSz="1217615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8pPr>
      <a:lvl9pPr marL="5174864" indent="-304404" algn="l" defTabSz="1217615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7615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1pPr>
      <a:lvl2pPr marL="608808" algn="l" defTabSz="1217615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2pPr>
      <a:lvl3pPr marL="1217615" algn="l" defTabSz="1217615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3pPr>
      <a:lvl4pPr marL="1826423" algn="l" defTabSz="1217615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4pPr>
      <a:lvl5pPr marL="2435230" algn="l" defTabSz="1217615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5pPr>
      <a:lvl6pPr marL="3044038" algn="l" defTabSz="1217615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6pPr>
      <a:lvl7pPr marL="3652845" algn="l" defTabSz="1217615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7pPr>
      <a:lvl8pPr marL="4261653" algn="l" defTabSz="1217615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8pPr>
      <a:lvl9pPr marL="4870460" algn="l" defTabSz="1217615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, arrow&#10;&#10;Description automatically generated">
            <a:extLst>
              <a:ext uri="{FF2B5EF4-FFF2-40B4-BE49-F238E27FC236}">
                <a16:creationId xmlns:a16="http://schemas.microsoft.com/office/drawing/2014/main" id="{BF5E3ED1-7868-204F-8269-79705993A0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BE9F585-D53F-144B-AEF2-B213247DAFA2}"/>
              </a:ext>
            </a:extLst>
          </p:cNvPr>
          <p:cNvSpPr txBox="1"/>
          <p:nvPr/>
        </p:nvSpPr>
        <p:spPr>
          <a:xfrm>
            <a:off x="6200776" y="190885"/>
            <a:ext cx="9886950" cy="4381116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5400" b="1" i="1" dirty="0"/>
              <a:t>To support women’s </a:t>
            </a:r>
            <a:br>
              <a:rPr lang="en-GB" sz="5400" b="1" i="1" dirty="0"/>
            </a:br>
            <a:r>
              <a:rPr lang="en-GB" sz="5400" b="1" i="1" dirty="0"/>
              <a:t>financial wellbeing, we…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6FF426-4C2D-4C4D-AA0A-8679B8BFFF6F}"/>
              </a:ext>
            </a:extLst>
          </p:cNvPr>
          <p:cNvSpPr txBox="1"/>
          <p:nvPr/>
        </p:nvSpPr>
        <p:spPr>
          <a:xfrm>
            <a:off x="6200776" y="4558096"/>
            <a:ext cx="9886950" cy="4381116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5400" dirty="0"/>
              <a:t>(Insert action here)</a:t>
            </a:r>
          </a:p>
        </p:txBody>
      </p:sp>
    </p:spTree>
    <p:extLst>
      <p:ext uri="{BB962C8B-B14F-4D97-AF65-F5344CB8AC3E}">
        <p14:creationId xmlns:p14="http://schemas.microsoft.com/office/powerpoint/2010/main" val="2033446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F5E3ED1-7868-204F-8269-79705993A03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AFA2D9-2E74-4A41-8564-997638745AF5}"/>
              </a:ext>
            </a:extLst>
          </p:cNvPr>
          <p:cNvSpPr txBox="1"/>
          <p:nvPr/>
        </p:nvSpPr>
        <p:spPr>
          <a:xfrm>
            <a:off x="6200776" y="190885"/>
            <a:ext cx="9886950" cy="4381116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5400" b="1" i="1" dirty="0"/>
              <a:t>To support women’s </a:t>
            </a:r>
            <a:br>
              <a:rPr lang="en-GB" sz="5400" b="1" i="1" dirty="0"/>
            </a:br>
            <a:r>
              <a:rPr lang="en-GB" sz="5400" b="1" i="1" dirty="0"/>
              <a:t>financial wellbeing, we…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A0B28B-9DBF-D24F-B49F-6B3C6D65CDF8}"/>
              </a:ext>
            </a:extLst>
          </p:cNvPr>
          <p:cNvSpPr txBox="1"/>
          <p:nvPr/>
        </p:nvSpPr>
        <p:spPr>
          <a:xfrm>
            <a:off x="6200776" y="4558096"/>
            <a:ext cx="9886950" cy="4381116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5400" dirty="0"/>
              <a:t>(Insert action here)</a:t>
            </a:r>
          </a:p>
        </p:txBody>
      </p:sp>
    </p:spTree>
    <p:extLst>
      <p:ext uri="{BB962C8B-B14F-4D97-AF65-F5344CB8AC3E}">
        <p14:creationId xmlns:p14="http://schemas.microsoft.com/office/powerpoint/2010/main" val="1048000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F5E3ED1-7868-204F-8269-79705993A03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D6DD4C-87DF-DB40-A206-4A5E50152A0C}"/>
              </a:ext>
            </a:extLst>
          </p:cNvPr>
          <p:cNvSpPr txBox="1"/>
          <p:nvPr/>
        </p:nvSpPr>
        <p:spPr>
          <a:xfrm>
            <a:off x="6200776" y="190885"/>
            <a:ext cx="9886950" cy="4381116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5400" b="1" i="1" dirty="0"/>
              <a:t>To support women’s </a:t>
            </a:r>
            <a:br>
              <a:rPr lang="en-GB" sz="5400" b="1" i="1" dirty="0"/>
            </a:br>
            <a:r>
              <a:rPr lang="en-GB" sz="5400" b="1" i="1" dirty="0"/>
              <a:t>financial wellbeing, we…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5E5C0E-9B5F-F541-AF5B-BB6756601D34}"/>
              </a:ext>
            </a:extLst>
          </p:cNvPr>
          <p:cNvSpPr txBox="1"/>
          <p:nvPr/>
        </p:nvSpPr>
        <p:spPr>
          <a:xfrm>
            <a:off x="6200776" y="4558096"/>
            <a:ext cx="9886950" cy="4381116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5400" dirty="0"/>
              <a:t>(Insert action here)</a:t>
            </a:r>
          </a:p>
        </p:txBody>
      </p:sp>
    </p:spTree>
    <p:extLst>
      <p:ext uri="{BB962C8B-B14F-4D97-AF65-F5344CB8AC3E}">
        <p14:creationId xmlns:p14="http://schemas.microsoft.com/office/powerpoint/2010/main" val="2853454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F5E3ED1-7868-204F-8269-79705993A03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087DCE-2ABF-4447-940D-404AB636CFBD}"/>
              </a:ext>
            </a:extLst>
          </p:cNvPr>
          <p:cNvSpPr txBox="1"/>
          <p:nvPr/>
        </p:nvSpPr>
        <p:spPr>
          <a:xfrm>
            <a:off x="6200776" y="190885"/>
            <a:ext cx="9886950" cy="4381116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5400" b="1" i="1" dirty="0"/>
              <a:t>To support women’s </a:t>
            </a:r>
            <a:br>
              <a:rPr lang="en-GB" sz="5400" b="1" i="1" dirty="0"/>
            </a:br>
            <a:r>
              <a:rPr lang="en-GB" sz="5400" b="1" i="1" dirty="0"/>
              <a:t>financial wellbeing, we…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02FCAC-80E8-CF49-BF39-D4E449E0B412}"/>
              </a:ext>
            </a:extLst>
          </p:cNvPr>
          <p:cNvSpPr txBox="1"/>
          <p:nvPr/>
        </p:nvSpPr>
        <p:spPr>
          <a:xfrm>
            <a:off x="6200776" y="4558096"/>
            <a:ext cx="9886950" cy="4381116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5400" dirty="0"/>
              <a:t>(Insert action here)</a:t>
            </a:r>
          </a:p>
        </p:txBody>
      </p:sp>
    </p:spTree>
    <p:extLst>
      <p:ext uri="{BB962C8B-B14F-4D97-AF65-F5344CB8AC3E}">
        <p14:creationId xmlns:p14="http://schemas.microsoft.com/office/powerpoint/2010/main" val="2010538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56</Words>
  <Application>Microsoft Macintosh PowerPoint</Application>
  <PresentationFormat>Custom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Clerke</dc:creator>
  <cp:lastModifiedBy>Tim Clerke</cp:lastModifiedBy>
  <cp:revision>1</cp:revision>
  <dcterms:created xsi:type="dcterms:W3CDTF">2022-04-11T00:28:42Z</dcterms:created>
  <dcterms:modified xsi:type="dcterms:W3CDTF">2022-04-11T00:36:33Z</dcterms:modified>
</cp:coreProperties>
</file>