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1430000" cy="60118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663"/>
  </p:normalViewPr>
  <p:slideViewPr>
    <p:cSldViewPr snapToGrid="0" snapToObjects="1">
      <p:cViewPr varScale="1">
        <p:scale>
          <a:sx n="130" d="100"/>
          <a:sy n="130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3886"/>
            <a:ext cx="8572500" cy="2093019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7620"/>
            <a:ext cx="857250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20076"/>
            <a:ext cx="2464594" cy="50947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20076"/>
            <a:ext cx="7250906" cy="50947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7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8792"/>
            <a:ext cx="9858375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23217"/>
            <a:ext cx="9858375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9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00380"/>
            <a:ext cx="4857750" cy="38144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600380"/>
            <a:ext cx="4857750" cy="38144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7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20076"/>
            <a:ext cx="9858375" cy="11620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3742"/>
            <a:ext cx="4835425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6000"/>
            <a:ext cx="4835425" cy="32299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3742"/>
            <a:ext cx="485923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6000"/>
            <a:ext cx="4859239" cy="32299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2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0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791"/>
            <a:ext cx="3686472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5598"/>
            <a:ext cx="5786438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3559"/>
            <a:ext cx="3686472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791"/>
            <a:ext cx="3686472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5598"/>
            <a:ext cx="5786438" cy="4272319"/>
          </a:xfrm>
        </p:spPr>
        <p:txBody>
          <a:bodyPr anchor="t"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3559"/>
            <a:ext cx="3686472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20076"/>
            <a:ext cx="9858375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600380"/>
            <a:ext cx="9858375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72107"/>
            <a:ext cx="2571750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8CFF-85B8-0843-B266-7F194DBD776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72107"/>
            <a:ext cx="385762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72107"/>
            <a:ext cx="2571750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4222-E2AF-3D4E-8590-5A55570FE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1F3A4-28DB-4A4B-A359-1781A7F1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699"/>
            <a:ext cx="11430000" cy="5998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288AB0-DBA0-BD4A-846F-304FEC58AF00}"/>
              </a:ext>
            </a:extLst>
          </p:cNvPr>
          <p:cNvSpPr txBox="1"/>
          <p:nvPr/>
        </p:nvSpPr>
        <p:spPr>
          <a:xfrm>
            <a:off x="4890052" y="481781"/>
            <a:ext cx="6188765" cy="50841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i="1" dirty="0"/>
              <a:t>To support women’s </a:t>
            </a:r>
            <a:br>
              <a:rPr lang="en-GB" sz="3600" b="1" i="1" dirty="0"/>
            </a:br>
            <a:r>
              <a:rPr lang="en-GB" sz="3600" b="1" i="1" dirty="0"/>
              <a:t>financial wellbeing, we…</a:t>
            </a:r>
          </a:p>
          <a:p>
            <a:pPr algn="ctr"/>
            <a:endParaRPr lang="en-GB" sz="3600" b="1" i="1" dirty="0"/>
          </a:p>
          <a:p>
            <a:pPr algn="ctr"/>
            <a:r>
              <a:rPr lang="en-GB" sz="3600" dirty="0"/>
              <a:t>(Insert action here)</a:t>
            </a:r>
          </a:p>
        </p:txBody>
      </p:sp>
    </p:spTree>
    <p:extLst>
      <p:ext uri="{BB962C8B-B14F-4D97-AF65-F5344CB8AC3E}">
        <p14:creationId xmlns:p14="http://schemas.microsoft.com/office/powerpoint/2010/main" val="150562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1F3A4-28DB-4A4B-A359-1781A7F1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699"/>
            <a:ext cx="11430000" cy="5998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DD6C3-1301-2B4A-A576-5EC8208DA1FA}"/>
              </a:ext>
            </a:extLst>
          </p:cNvPr>
          <p:cNvSpPr txBox="1"/>
          <p:nvPr/>
        </p:nvSpPr>
        <p:spPr>
          <a:xfrm>
            <a:off x="4890052" y="481781"/>
            <a:ext cx="6188765" cy="50841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i="1" dirty="0"/>
              <a:t>To support women’s </a:t>
            </a:r>
            <a:br>
              <a:rPr lang="en-GB" sz="3600" b="1" i="1" dirty="0"/>
            </a:br>
            <a:r>
              <a:rPr lang="en-GB" sz="3600" b="1" i="1" dirty="0"/>
              <a:t>financial wellbeing, we…</a:t>
            </a:r>
          </a:p>
          <a:p>
            <a:pPr algn="ctr"/>
            <a:endParaRPr lang="en-GB" sz="3600" b="1" i="1" dirty="0"/>
          </a:p>
          <a:p>
            <a:pPr algn="ctr"/>
            <a:r>
              <a:rPr lang="en-GB" sz="3600" dirty="0"/>
              <a:t>(Insert action here)</a:t>
            </a:r>
          </a:p>
        </p:txBody>
      </p:sp>
    </p:spTree>
    <p:extLst>
      <p:ext uri="{BB962C8B-B14F-4D97-AF65-F5344CB8AC3E}">
        <p14:creationId xmlns:p14="http://schemas.microsoft.com/office/powerpoint/2010/main" val="28874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1F3A4-28DB-4A4B-A359-1781A7F1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699"/>
            <a:ext cx="11430000" cy="5998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B5993-F44F-8A4E-AE62-3B48A421036D}"/>
              </a:ext>
            </a:extLst>
          </p:cNvPr>
          <p:cNvSpPr txBox="1"/>
          <p:nvPr/>
        </p:nvSpPr>
        <p:spPr>
          <a:xfrm>
            <a:off x="4890052" y="481781"/>
            <a:ext cx="6188765" cy="50841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i="1" dirty="0"/>
              <a:t>To support women’s </a:t>
            </a:r>
            <a:br>
              <a:rPr lang="en-GB" sz="3600" b="1" i="1" dirty="0"/>
            </a:br>
            <a:r>
              <a:rPr lang="en-GB" sz="3600" b="1" i="1" dirty="0"/>
              <a:t>financial wellbeing, we…</a:t>
            </a:r>
          </a:p>
          <a:p>
            <a:pPr algn="ctr"/>
            <a:endParaRPr lang="en-GB" sz="3600" b="1" i="1" dirty="0"/>
          </a:p>
          <a:p>
            <a:pPr algn="ctr"/>
            <a:r>
              <a:rPr lang="en-GB" sz="3600" dirty="0"/>
              <a:t>(Insert action here)</a:t>
            </a:r>
          </a:p>
        </p:txBody>
      </p:sp>
    </p:spTree>
    <p:extLst>
      <p:ext uri="{BB962C8B-B14F-4D97-AF65-F5344CB8AC3E}">
        <p14:creationId xmlns:p14="http://schemas.microsoft.com/office/powerpoint/2010/main" val="366706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1F3A4-28DB-4A4B-A359-1781A7F1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699"/>
            <a:ext cx="11430000" cy="5998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D87AB-7485-0C41-B320-11693D69684C}"/>
              </a:ext>
            </a:extLst>
          </p:cNvPr>
          <p:cNvSpPr txBox="1"/>
          <p:nvPr/>
        </p:nvSpPr>
        <p:spPr>
          <a:xfrm>
            <a:off x="4890052" y="481781"/>
            <a:ext cx="6188765" cy="50841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600" b="1" i="1" dirty="0"/>
              <a:t>To support women’s </a:t>
            </a:r>
            <a:br>
              <a:rPr lang="en-GB" sz="3600" b="1" i="1" dirty="0"/>
            </a:br>
            <a:r>
              <a:rPr lang="en-GB" sz="3600" b="1" i="1" dirty="0"/>
              <a:t>financial wellbeing, we…</a:t>
            </a:r>
          </a:p>
          <a:p>
            <a:pPr algn="ctr"/>
            <a:endParaRPr lang="en-GB" sz="3600" b="1" i="1" dirty="0"/>
          </a:p>
          <a:p>
            <a:pPr algn="ctr"/>
            <a:r>
              <a:rPr lang="en-GB" sz="3600" dirty="0"/>
              <a:t>(Insert action here)</a:t>
            </a:r>
          </a:p>
        </p:txBody>
      </p:sp>
    </p:spTree>
    <p:extLst>
      <p:ext uri="{BB962C8B-B14F-4D97-AF65-F5344CB8AC3E}">
        <p14:creationId xmlns:p14="http://schemas.microsoft.com/office/powerpoint/2010/main" val="142193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56</Words>
  <Application>Microsoft Macintosh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Clerke</dc:creator>
  <cp:lastModifiedBy>Tim Clerke</cp:lastModifiedBy>
  <cp:revision>4</cp:revision>
  <dcterms:created xsi:type="dcterms:W3CDTF">2022-03-25T03:12:23Z</dcterms:created>
  <dcterms:modified xsi:type="dcterms:W3CDTF">2022-04-10T22:27:03Z</dcterms:modified>
</cp:coreProperties>
</file>